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E150D-E2F4-49E9-AA17-5984DE4D491D}" type="datetimeFigureOut">
              <a:rPr lang="en-US" smtClean="0"/>
              <a:t>3/23/20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2100F-AC4C-419A-B6B9-7B88B2C587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79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C8B52-64F6-7249-94D1-5245649E0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9D4FD5-6DB7-074A-952A-85CBCA542B34}" type="datetimeFigureOut">
              <a:rPr lang="en-US" altLang="en-US"/>
              <a:pPr/>
              <a:t>3/23/20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50408-3D86-8E41-9054-8AF9AF2A6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591A8-03ED-5245-8384-BB5F058C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F4CD78-AC17-444C-87F9-9116B790C93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460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BA0E1-A4A6-A54B-BECA-EBE464D85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2EE739-9652-D94D-A3D7-B9C3F587153B}" type="datetimeFigureOut">
              <a:rPr lang="en-US" altLang="en-US"/>
              <a:pPr/>
              <a:t>3/23/20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315F5-7E0B-014A-B503-D3AA38D85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09DB8-C112-0244-A06F-9A51802D0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477A0-AF3A-CE46-82E1-68257348132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492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DAA0F-6507-474C-A264-955E2FACA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A5E3FE-ABED-B640-8A4B-DBD2351EC502}" type="datetimeFigureOut">
              <a:rPr lang="en-US" altLang="en-US"/>
              <a:pPr/>
              <a:t>3/23/20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3B4E1-9786-DD49-B319-7CA032AA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0F97F-139B-0A41-8167-DF6400411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090D5-F83E-1A4A-AB13-7305C1148B4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304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60DE5-3344-F24E-8336-84D6A3B59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D40485-68F1-AF4D-8560-0FB17C75549A}" type="datetimeFigureOut">
              <a:rPr lang="en-US" altLang="en-US"/>
              <a:pPr/>
              <a:t>3/23/20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31755-12B8-4344-8760-A9929E711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BC22B-F98D-2C41-A006-3677FE12C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4CA8EA-FC88-0247-8512-A9641A2A2E7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123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C7C09-B54E-0F48-95E8-7AD12C7C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181A0A-D829-EB41-B8E3-4C5E97D36FBC}" type="datetimeFigureOut">
              <a:rPr lang="en-US" altLang="en-US"/>
              <a:pPr/>
              <a:t>3/23/20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38087-C779-AC48-A9BC-2983EE09C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B997A-FF5D-184A-8F9F-8F6A2A34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A2D9F-445F-C24A-99BC-CC53F40C514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4749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C27052A-D255-D24A-8E6C-4BA18CAC7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1230E5-EBAD-C442-8F6D-3F491E377604}" type="datetimeFigureOut">
              <a:rPr lang="en-US" altLang="en-US"/>
              <a:pPr/>
              <a:t>3/23/20</a:t>
            </a:fld>
            <a:endParaRPr lang="en-US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0001C8-BCA8-3E47-8F18-8F0F03EF0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D47D47E-94EB-354A-8972-6A9038108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014BE-B880-EB4C-89CA-E6A31A95D9A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8913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FD12ED-1104-584C-87EC-4728C9883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1365A3-8A48-2843-8B84-7483D95605ED}" type="datetimeFigureOut">
              <a:rPr lang="en-US" altLang="en-US"/>
              <a:pPr/>
              <a:t>3/23/20</a:t>
            </a:fld>
            <a:endParaRPr lang="en-US" alt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45D7FD6-4A75-4040-A9FF-3EBF2B8A7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B793736-25CD-574C-B3A7-1A3600200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1E3E6-0BC1-B84E-8A47-4CAE557BBDB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785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C88BBCF-866F-AB42-942B-80207EEAA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181BF9-9075-B046-A634-6A02EE98F0DD}" type="datetimeFigureOut">
              <a:rPr lang="en-US" altLang="en-US"/>
              <a:pPr/>
              <a:t>3/23/20</a:t>
            </a:fld>
            <a:endParaRPr lang="en-US" alt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B1167F-BD23-9A44-A649-77FF31F51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33D26FE-1B70-3242-A5A0-8B17CD0A0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6A6E3-0DA3-FF44-8DF1-A5054A95692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4725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DF6C3B6-73E3-554A-96C3-CA357B975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5A6222-B5F6-004B-AD90-CCA97BA7FA38}" type="datetimeFigureOut">
              <a:rPr lang="en-US" altLang="en-US"/>
              <a:pPr/>
              <a:t>3/23/20</a:t>
            </a:fld>
            <a:endParaRPr lang="en-US" alt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70E8745-B927-514F-B77A-7BE3C22EC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F149501-2A86-2E4B-89C4-572877FBD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E2104-D432-7445-87F9-E3E35B61A9F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117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9864897-197F-7048-910C-441DD3AFE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33DC17-0129-5948-80B4-E074E23A6D57}" type="datetimeFigureOut">
              <a:rPr lang="en-US" altLang="en-US"/>
              <a:pPr/>
              <a:t>3/23/20</a:t>
            </a:fld>
            <a:endParaRPr lang="en-US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3F2F33E-BB22-3346-B495-3170F066A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C7657F-22AD-1549-8055-29FDB73E5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ADB083-79F6-B34E-88E3-0B3E3A42AAB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923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77F16AE-C626-8C45-8EE7-1AB0B364F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A51B2B-4FFC-A042-9E63-7B0F2ABA9EE3}" type="datetimeFigureOut">
              <a:rPr lang="en-US" altLang="en-US"/>
              <a:pPr/>
              <a:t>3/23/20</a:t>
            </a:fld>
            <a:endParaRPr lang="en-US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A8A3323-70D8-1F43-A3D7-4792B1EE7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01DB58F-C520-BF45-A918-BFAA07948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27B5E-A1C9-734F-8ACD-E1192794FE0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012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15393B0-3B66-E847-9E58-BDC32A0162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3E022A9-5F18-5C46-AAC6-B31BF2DFCE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B4BE8-FE82-AC4B-B458-0DE5ABC1DF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E5AD5EB5-F725-F749-B05D-DB8F2B1E7D99}" type="datetimeFigureOut">
              <a:rPr lang="en-US" altLang="en-US"/>
              <a:pPr/>
              <a:t>3/23/20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12802-A38F-064C-A104-92FD366309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2A7C1-CBB4-FF40-8FC3-E22B50F369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B952979-9BF5-AD4A-90C5-162BDA3D0D0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488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isgnbMfKvI?feature=oembed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F344A-3EB8-45DE-A940-7BA528F14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0324" y="293822"/>
            <a:ext cx="7182076" cy="1143000"/>
          </a:xfrm>
        </p:spPr>
        <p:txBody>
          <a:bodyPr/>
          <a:lstStyle/>
          <a:p>
            <a:r>
              <a:rPr lang="en-US" dirty="0">
                <a:latin typeface="Oswald" panose="02000503000000000000" pitchFamily="2" charset="0"/>
              </a:rPr>
              <a:t>COVID-19 Prevention Measure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9FFEB-B2C4-422E-8ADA-D94C4896C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8877"/>
            <a:ext cx="10972800" cy="4525963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dirty="0">
                <a:latin typeface="Oswald Light" panose="02000303000000000000" pitchFamily="2" charset="0"/>
              </a:rPr>
              <a:t>Proper hand hygiene is the most important thing you can do to prevent the spread of germs and to protect yourself and others from illnesses. 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Oswald Light" panose="02000303000000000000" pitchFamily="2" charset="0"/>
              </a:rPr>
              <a:t>When not done carefully, germs on the fingertips, palms, thumbs, and between fingers are often missed. 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Oswald Light" panose="02000303000000000000" pitchFamily="2" charset="0"/>
              </a:rPr>
              <a:t>This video demonstrates the World Health Organization (WHO) technique for handwashing.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Oswald Light" panose="02000303000000000000" pitchFamily="2" charset="0"/>
              </a:rPr>
              <a:t> Watch the video to be sure you are washing your hands thoroughly.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6F14BE-F8D1-4AC8-91A2-8B2EC5E9B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74638"/>
            <a:ext cx="3159166" cy="114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177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549E2-9683-4286-A80A-902EDE75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9292" y="355812"/>
            <a:ext cx="7573108" cy="1143000"/>
          </a:xfrm>
        </p:spPr>
        <p:txBody>
          <a:bodyPr/>
          <a:lstStyle/>
          <a:p>
            <a:r>
              <a:rPr lang="en-US" dirty="0">
                <a:latin typeface="Oswald" panose="02000503000000000000" pitchFamily="2" charset="0"/>
              </a:rPr>
              <a:t>Demonstration Video</a:t>
            </a:r>
          </a:p>
        </p:txBody>
      </p:sp>
      <p:pic>
        <p:nvPicPr>
          <p:cNvPr id="4" name="Online Media 3" title="Hand-washing Steps Using the WHO Technique">
            <a:hlinkClick r:id="" action="ppaction://media"/>
            <a:extLst>
              <a:ext uri="{FF2B5EF4-FFF2-40B4-BE49-F238E27FC236}">
                <a16:creationId xmlns:a16="http://schemas.microsoft.com/office/drawing/2014/main" id="{6868EC41-B4B7-4548-BAE8-1F629B4FDAF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09600" y="1551362"/>
            <a:ext cx="10972800" cy="5137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07F346C-C866-417A-816C-3D47554910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275777"/>
            <a:ext cx="3214861" cy="117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9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80</Words>
  <Application>Microsoft Macintosh PowerPoint</Application>
  <PresentationFormat>Widescreen</PresentationFormat>
  <Paragraphs>6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Oswald</vt:lpstr>
      <vt:lpstr>Oswald Light</vt:lpstr>
      <vt:lpstr>1_Office Theme</vt:lpstr>
      <vt:lpstr>COVID-19 Prevention Measure</vt:lpstr>
      <vt:lpstr>Demonstration 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Espinosa</dc:creator>
  <cp:lastModifiedBy>Emily Baker</cp:lastModifiedBy>
  <cp:revision>3</cp:revision>
  <dcterms:created xsi:type="dcterms:W3CDTF">2020-03-23T19:18:55Z</dcterms:created>
  <dcterms:modified xsi:type="dcterms:W3CDTF">2020-03-23T20:56:49Z</dcterms:modified>
</cp:coreProperties>
</file>